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8"/>
  </p:notesMasterIdLst>
  <p:sldIdLst>
    <p:sldId id="259" r:id="rId2"/>
    <p:sldId id="260" r:id="rId3"/>
    <p:sldId id="262" r:id="rId4"/>
    <p:sldId id="257" r:id="rId5"/>
    <p:sldId id="261" r:id="rId6"/>
    <p:sldId id="256" r:id="rId7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79"/>
    <p:restoredTop sz="94567"/>
  </p:normalViewPr>
  <p:slideViewPr>
    <p:cSldViewPr snapToGrid="0">
      <p:cViewPr varScale="1">
        <p:scale>
          <a:sx n="111" d="100"/>
          <a:sy n="111" d="100"/>
        </p:scale>
        <p:origin x="11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214FF-3532-0A40-9F0E-A5E353E6C88D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66863" y="1143000"/>
            <a:ext cx="37242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E1CD6-D265-5D44-A28C-F2AD0B9DD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B8759F-1C49-F244-2D0A-EA1EA24186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A3442-FEF6-2FC1-F9C3-9DBD1B5FE7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3BC8C6-3FC7-A3CF-094B-9413A1F53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8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BA8D00-3315-D172-302F-A90716DF5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76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F0DF30-CA6E-EB7B-FBF9-DD43696EA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4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BBAAA-CE89-9978-1AD6-B90938E1E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0</Words>
  <Application>Microsoft Macintosh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10</cp:revision>
  <dcterms:created xsi:type="dcterms:W3CDTF">2026-05-18T13:36:03Z</dcterms:created>
  <dcterms:modified xsi:type="dcterms:W3CDTF">2026-06-03T10:02:32Z</dcterms:modified>
</cp:coreProperties>
</file>