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4" r:id="rId1"/>
  </p:sldMasterIdLst>
  <p:notesMasterIdLst>
    <p:notesMasterId r:id="rId9"/>
  </p:notesMasterIdLst>
  <p:sldIdLst>
    <p:sldId id="260" r:id="rId2"/>
    <p:sldId id="264" r:id="rId3"/>
    <p:sldId id="259" r:id="rId4"/>
    <p:sldId id="261" r:id="rId5"/>
    <p:sldId id="262" r:id="rId6"/>
    <p:sldId id="263" r:id="rId7"/>
    <p:sldId id="256" r:id="rId8"/>
  </p:sldIdLst>
  <p:sldSz cx="8278813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153"/>
    <p:restoredTop sz="94567"/>
  </p:normalViewPr>
  <p:slideViewPr>
    <p:cSldViewPr snapToGrid="0">
      <p:cViewPr varScale="1">
        <p:scale>
          <a:sx n="111" d="100"/>
          <a:sy n="111" d="100"/>
        </p:scale>
        <p:origin x="1000" y="2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2214FF-3532-0A40-9F0E-A5E353E6C88D}" type="datetimeFigureOut">
              <a:rPr lang="en-US" smtClean="0"/>
              <a:t>6/3/26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566863" y="1143000"/>
            <a:ext cx="37242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AE1CD6-D265-5D44-A28C-F2AD0B9DD8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4365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20911" y="1122363"/>
            <a:ext cx="7036991" cy="2387600"/>
          </a:xfrm>
        </p:spPr>
        <p:txBody>
          <a:bodyPr anchor="b"/>
          <a:lstStyle>
            <a:lvl1pPr algn="ctr">
              <a:defRPr sz="5432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34852" y="3602038"/>
            <a:ext cx="6209110" cy="1655762"/>
          </a:xfrm>
        </p:spPr>
        <p:txBody>
          <a:bodyPr/>
          <a:lstStyle>
            <a:lvl1pPr marL="0" indent="0" algn="ctr">
              <a:buNone/>
              <a:defRPr sz="2173"/>
            </a:lvl1pPr>
            <a:lvl2pPr marL="413949" indent="0" algn="ctr">
              <a:buNone/>
              <a:defRPr sz="1811"/>
            </a:lvl2pPr>
            <a:lvl3pPr marL="827898" indent="0" algn="ctr">
              <a:buNone/>
              <a:defRPr sz="1630"/>
            </a:lvl3pPr>
            <a:lvl4pPr marL="1241847" indent="0" algn="ctr">
              <a:buNone/>
              <a:defRPr sz="1449"/>
            </a:lvl4pPr>
            <a:lvl5pPr marL="1655796" indent="0" algn="ctr">
              <a:buNone/>
              <a:defRPr sz="1449"/>
            </a:lvl5pPr>
            <a:lvl6pPr marL="2069744" indent="0" algn="ctr">
              <a:buNone/>
              <a:defRPr sz="1449"/>
            </a:lvl6pPr>
            <a:lvl7pPr marL="2483693" indent="0" algn="ctr">
              <a:buNone/>
              <a:defRPr sz="1449"/>
            </a:lvl7pPr>
            <a:lvl8pPr marL="2897642" indent="0" algn="ctr">
              <a:buNone/>
              <a:defRPr sz="1449"/>
            </a:lvl8pPr>
            <a:lvl9pPr marL="3311591" indent="0" algn="ctr">
              <a:buNone/>
              <a:defRPr sz="1449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55D62-7AD2-FB42-BFBC-25F9B80AF4FE}" type="datetimeFigureOut">
              <a:rPr lang="en-US" smtClean="0"/>
              <a:t>6/3/26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7943D-CC45-0148-ADCE-18A95BAFB6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45824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55D62-7AD2-FB42-BFBC-25F9B80AF4FE}" type="datetimeFigureOut">
              <a:rPr lang="en-US" smtClean="0"/>
              <a:t>6/3/26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7943D-CC45-0148-ADCE-18A95BAFB6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19189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24526" y="365125"/>
            <a:ext cx="1785119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69169" y="365125"/>
            <a:ext cx="5251872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55D62-7AD2-FB42-BFBC-25F9B80AF4FE}" type="datetimeFigureOut">
              <a:rPr lang="en-US" smtClean="0"/>
              <a:t>6/3/26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7943D-CC45-0148-ADCE-18A95BAFB6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37499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55D62-7AD2-FB42-BFBC-25F9B80AF4FE}" type="datetimeFigureOut">
              <a:rPr lang="en-US" smtClean="0"/>
              <a:t>6/3/26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7943D-CC45-0148-ADCE-18A95BAFB6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00811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4857" y="1709740"/>
            <a:ext cx="7140476" cy="2852737"/>
          </a:xfrm>
        </p:spPr>
        <p:txBody>
          <a:bodyPr anchor="b"/>
          <a:lstStyle>
            <a:lvl1pPr>
              <a:defRPr sz="5432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64857" y="4589465"/>
            <a:ext cx="7140476" cy="1500187"/>
          </a:xfrm>
        </p:spPr>
        <p:txBody>
          <a:bodyPr/>
          <a:lstStyle>
            <a:lvl1pPr marL="0" indent="0">
              <a:buNone/>
              <a:defRPr sz="2173">
                <a:solidFill>
                  <a:schemeClr val="tx1">
                    <a:tint val="82000"/>
                  </a:schemeClr>
                </a:solidFill>
              </a:defRPr>
            </a:lvl1pPr>
            <a:lvl2pPr marL="413949" indent="0">
              <a:buNone/>
              <a:defRPr sz="1811">
                <a:solidFill>
                  <a:schemeClr val="tx1">
                    <a:tint val="82000"/>
                  </a:schemeClr>
                </a:solidFill>
              </a:defRPr>
            </a:lvl2pPr>
            <a:lvl3pPr marL="827898" indent="0">
              <a:buNone/>
              <a:defRPr sz="1630">
                <a:solidFill>
                  <a:schemeClr val="tx1">
                    <a:tint val="82000"/>
                  </a:schemeClr>
                </a:solidFill>
              </a:defRPr>
            </a:lvl3pPr>
            <a:lvl4pPr marL="1241847" indent="0">
              <a:buNone/>
              <a:defRPr sz="1449">
                <a:solidFill>
                  <a:schemeClr val="tx1">
                    <a:tint val="82000"/>
                  </a:schemeClr>
                </a:solidFill>
              </a:defRPr>
            </a:lvl4pPr>
            <a:lvl5pPr marL="1655796" indent="0">
              <a:buNone/>
              <a:defRPr sz="1449">
                <a:solidFill>
                  <a:schemeClr val="tx1">
                    <a:tint val="82000"/>
                  </a:schemeClr>
                </a:solidFill>
              </a:defRPr>
            </a:lvl5pPr>
            <a:lvl6pPr marL="2069744" indent="0">
              <a:buNone/>
              <a:defRPr sz="1449">
                <a:solidFill>
                  <a:schemeClr val="tx1">
                    <a:tint val="82000"/>
                  </a:schemeClr>
                </a:solidFill>
              </a:defRPr>
            </a:lvl6pPr>
            <a:lvl7pPr marL="2483693" indent="0">
              <a:buNone/>
              <a:defRPr sz="1449">
                <a:solidFill>
                  <a:schemeClr val="tx1">
                    <a:tint val="82000"/>
                  </a:schemeClr>
                </a:solidFill>
              </a:defRPr>
            </a:lvl7pPr>
            <a:lvl8pPr marL="2897642" indent="0">
              <a:buNone/>
              <a:defRPr sz="1449">
                <a:solidFill>
                  <a:schemeClr val="tx1">
                    <a:tint val="82000"/>
                  </a:schemeClr>
                </a:solidFill>
              </a:defRPr>
            </a:lvl8pPr>
            <a:lvl9pPr marL="3311591" indent="0">
              <a:buNone/>
              <a:defRPr sz="1449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55D62-7AD2-FB42-BFBC-25F9B80AF4FE}" type="datetimeFigureOut">
              <a:rPr lang="en-US" smtClean="0"/>
              <a:t>6/3/26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7943D-CC45-0148-ADCE-18A95BAFB6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00478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69168" y="1825625"/>
            <a:ext cx="3518496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91149" y="1825625"/>
            <a:ext cx="3518496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55D62-7AD2-FB42-BFBC-25F9B80AF4FE}" type="datetimeFigureOut">
              <a:rPr lang="en-US" smtClean="0"/>
              <a:t>6/3/26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7943D-CC45-0148-ADCE-18A95BAFB6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86683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0247" y="365126"/>
            <a:ext cx="7140476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0248" y="1681163"/>
            <a:ext cx="3502325" cy="823912"/>
          </a:xfrm>
        </p:spPr>
        <p:txBody>
          <a:bodyPr anchor="b"/>
          <a:lstStyle>
            <a:lvl1pPr marL="0" indent="0">
              <a:buNone/>
              <a:defRPr sz="2173" b="1"/>
            </a:lvl1pPr>
            <a:lvl2pPr marL="413949" indent="0">
              <a:buNone/>
              <a:defRPr sz="1811" b="1"/>
            </a:lvl2pPr>
            <a:lvl3pPr marL="827898" indent="0">
              <a:buNone/>
              <a:defRPr sz="1630" b="1"/>
            </a:lvl3pPr>
            <a:lvl4pPr marL="1241847" indent="0">
              <a:buNone/>
              <a:defRPr sz="1449" b="1"/>
            </a:lvl4pPr>
            <a:lvl5pPr marL="1655796" indent="0">
              <a:buNone/>
              <a:defRPr sz="1449" b="1"/>
            </a:lvl5pPr>
            <a:lvl6pPr marL="2069744" indent="0">
              <a:buNone/>
              <a:defRPr sz="1449" b="1"/>
            </a:lvl6pPr>
            <a:lvl7pPr marL="2483693" indent="0">
              <a:buNone/>
              <a:defRPr sz="1449" b="1"/>
            </a:lvl7pPr>
            <a:lvl8pPr marL="2897642" indent="0">
              <a:buNone/>
              <a:defRPr sz="1449" b="1"/>
            </a:lvl8pPr>
            <a:lvl9pPr marL="3311591" indent="0">
              <a:buNone/>
              <a:defRPr sz="1449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0248" y="2505075"/>
            <a:ext cx="3502325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191149" y="1681163"/>
            <a:ext cx="3519574" cy="823912"/>
          </a:xfrm>
        </p:spPr>
        <p:txBody>
          <a:bodyPr anchor="b"/>
          <a:lstStyle>
            <a:lvl1pPr marL="0" indent="0">
              <a:buNone/>
              <a:defRPr sz="2173" b="1"/>
            </a:lvl1pPr>
            <a:lvl2pPr marL="413949" indent="0">
              <a:buNone/>
              <a:defRPr sz="1811" b="1"/>
            </a:lvl2pPr>
            <a:lvl3pPr marL="827898" indent="0">
              <a:buNone/>
              <a:defRPr sz="1630" b="1"/>
            </a:lvl3pPr>
            <a:lvl4pPr marL="1241847" indent="0">
              <a:buNone/>
              <a:defRPr sz="1449" b="1"/>
            </a:lvl4pPr>
            <a:lvl5pPr marL="1655796" indent="0">
              <a:buNone/>
              <a:defRPr sz="1449" b="1"/>
            </a:lvl5pPr>
            <a:lvl6pPr marL="2069744" indent="0">
              <a:buNone/>
              <a:defRPr sz="1449" b="1"/>
            </a:lvl6pPr>
            <a:lvl7pPr marL="2483693" indent="0">
              <a:buNone/>
              <a:defRPr sz="1449" b="1"/>
            </a:lvl7pPr>
            <a:lvl8pPr marL="2897642" indent="0">
              <a:buNone/>
              <a:defRPr sz="1449" b="1"/>
            </a:lvl8pPr>
            <a:lvl9pPr marL="3311591" indent="0">
              <a:buNone/>
              <a:defRPr sz="1449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191149" y="2505075"/>
            <a:ext cx="3519574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55D62-7AD2-FB42-BFBC-25F9B80AF4FE}" type="datetimeFigureOut">
              <a:rPr lang="en-US" smtClean="0"/>
              <a:t>6/3/26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7943D-CC45-0148-ADCE-18A95BAFB6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55376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55D62-7AD2-FB42-BFBC-25F9B80AF4FE}" type="datetimeFigureOut">
              <a:rPr lang="en-US" smtClean="0"/>
              <a:t>6/3/26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7943D-CC45-0148-ADCE-18A95BAFB6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2660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55D62-7AD2-FB42-BFBC-25F9B80AF4FE}" type="datetimeFigureOut">
              <a:rPr lang="en-US" smtClean="0"/>
              <a:t>6/3/26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7943D-CC45-0148-ADCE-18A95BAFB6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96131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0247" y="457200"/>
            <a:ext cx="2670133" cy="1600200"/>
          </a:xfrm>
        </p:spPr>
        <p:txBody>
          <a:bodyPr anchor="b"/>
          <a:lstStyle>
            <a:lvl1pPr>
              <a:defRPr sz="2897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19574" y="987426"/>
            <a:ext cx="4191149" cy="4873625"/>
          </a:xfrm>
        </p:spPr>
        <p:txBody>
          <a:bodyPr/>
          <a:lstStyle>
            <a:lvl1pPr>
              <a:defRPr sz="2897"/>
            </a:lvl1pPr>
            <a:lvl2pPr>
              <a:defRPr sz="2535"/>
            </a:lvl2pPr>
            <a:lvl3pPr>
              <a:defRPr sz="2173"/>
            </a:lvl3pPr>
            <a:lvl4pPr>
              <a:defRPr sz="1811"/>
            </a:lvl4pPr>
            <a:lvl5pPr>
              <a:defRPr sz="1811"/>
            </a:lvl5pPr>
            <a:lvl6pPr>
              <a:defRPr sz="1811"/>
            </a:lvl6pPr>
            <a:lvl7pPr>
              <a:defRPr sz="1811"/>
            </a:lvl7pPr>
            <a:lvl8pPr>
              <a:defRPr sz="1811"/>
            </a:lvl8pPr>
            <a:lvl9pPr>
              <a:defRPr sz="1811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0247" y="2057400"/>
            <a:ext cx="2670133" cy="3811588"/>
          </a:xfrm>
        </p:spPr>
        <p:txBody>
          <a:bodyPr/>
          <a:lstStyle>
            <a:lvl1pPr marL="0" indent="0">
              <a:buNone/>
              <a:defRPr sz="1449"/>
            </a:lvl1pPr>
            <a:lvl2pPr marL="413949" indent="0">
              <a:buNone/>
              <a:defRPr sz="1268"/>
            </a:lvl2pPr>
            <a:lvl3pPr marL="827898" indent="0">
              <a:buNone/>
              <a:defRPr sz="1086"/>
            </a:lvl3pPr>
            <a:lvl4pPr marL="1241847" indent="0">
              <a:buNone/>
              <a:defRPr sz="905"/>
            </a:lvl4pPr>
            <a:lvl5pPr marL="1655796" indent="0">
              <a:buNone/>
              <a:defRPr sz="905"/>
            </a:lvl5pPr>
            <a:lvl6pPr marL="2069744" indent="0">
              <a:buNone/>
              <a:defRPr sz="905"/>
            </a:lvl6pPr>
            <a:lvl7pPr marL="2483693" indent="0">
              <a:buNone/>
              <a:defRPr sz="905"/>
            </a:lvl7pPr>
            <a:lvl8pPr marL="2897642" indent="0">
              <a:buNone/>
              <a:defRPr sz="905"/>
            </a:lvl8pPr>
            <a:lvl9pPr marL="3311591" indent="0">
              <a:buNone/>
              <a:defRPr sz="905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55D62-7AD2-FB42-BFBC-25F9B80AF4FE}" type="datetimeFigureOut">
              <a:rPr lang="en-US" smtClean="0"/>
              <a:t>6/3/26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7943D-CC45-0148-ADCE-18A95BAFB6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27271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0247" y="457200"/>
            <a:ext cx="2670133" cy="1600200"/>
          </a:xfrm>
        </p:spPr>
        <p:txBody>
          <a:bodyPr anchor="b"/>
          <a:lstStyle>
            <a:lvl1pPr>
              <a:defRPr sz="2897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19574" y="987426"/>
            <a:ext cx="4191149" cy="4873625"/>
          </a:xfrm>
        </p:spPr>
        <p:txBody>
          <a:bodyPr anchor="t"/>
          <a:lstStyle>
            <a:lvl1pPr marL="0" indent="0">
              <a:buNone/>
              <a:defRPr sz="2897"/>
            </a:lvl1pPr>
            <a:lvl2pPr marL="413949" indent="0">
              <a:buNone/>
              <a:defRPr sz="2535"/>
            </a:lvl2pPr>
            <a:lvl3pPr marL="827898" indent="0">
              <a:buNone/>
              <a:defRPr sz="2173"/>
            </a:lvl3pPr>
            <a:lvl4pPr marL="1241847" indent="0">
              <a:buNone/>
              <a:defRPr sz="1811"/>
            </a:lvl4pPr>
            <a:lvl5pPr marL="1655796" indent="0">
              <a:buNone/>
              <a:defRPr sz="1811"/>
            </a:lvl5pPr>
            <a:lvl6pPr marL="2069744" indent="0">
              <a:buNone/>
              <a:defRPr sz="1811"/>
            </a:lvl6pPr>
            <a:lvl7pPr marL="2483693" indent="0">
              <a:buNone/>
              <a:defRPr sz="1811"/>
            </a:lvl7pPr>
            <a:lvl8pPr marL="2897642" indent="0">
              <a:buNone/>
              <a:defRPr sz="1811"/>
            </a:lvl8pPr>
            <a:lvl9pPr marL="3311591" indent="0">
              <a:buNone/>
              <a:defRPr sz="1811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0247" y="2057400"/>
            <a:ext cx="2670133" cy="3811588"/>
          </a:xfrm>
        </p:spPr>
        <p:txBody>
          <a:bodyPr/>
          <a:lstStyle>
            <a:lvl1pPr marL="0" indent="0">
              <a:buNone/>
              <a:defRPr sz="1449"/>
            </a:lvl1pPr>
            <a:lvl2pPr marL="413949" indent="0">
              <a:buNone/>
              <a:defRPr sz="1268"/>
            </a:lvl2pPr>
            <a:lvl3pPr marL="827898" indent="0">
              <a:buNone/>
              <a:defRPr sz="1086"/>
            </a:lvl3pPr>
            <a:lvl4pPr marL="1241847" indent="0">
              <a:buNone/>
              <a:defRPr sz="905"/>
            </a:lvl4pPr>
            <a:lvl5pPr marL="1655796" indent="0">
              <a:buNone/>
              <a:defRPr sz="905"/>
            </a:lvl5pPr>
            <a:lvl6pPr marL="2069744" indent="0">
              <a:buNone/>
              <a:defRPr sz="905"/>
            </a:lvl6pPr>
            <a:lvl7pPr marL="2483693" indent="0">
              <a:buNone/>
              <a:defRPr sz="905"/>
            </a:lvl7pPr>
            <a:lvl8pPr marL="2897642" indent="0">
              <a:buNone/>
              <a:defRPr sz="905"/>
            </a:lvl8pPr>
            <a:lvl9pPr marL="3311591" indent="0">
              <a:buNone/>
              <a:defRPr sz="905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55D62-7AD2-FB42-BFBC-25F9B80AF4FE}" type="datetimeFigureOut">
              <a:rPr lang="en-US" smtClean="0"/>
              <a:t>6/3/26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7943D-CC45-0148-ADCE-18A95BAFB6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884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69169" y="365126"/>
            <a:ext cx="714047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69169" y="1825625"/>
            <a:ext cx="7140476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69168" y="6356352"/>
            <a:ext cx="18627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86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8655D62-7AD2-FB42-BFBC-25F9B80AF4FE}" type="datetimeFigureOut">
              <a:rPr lang="en-US" smtClean="0"/>
              <a:t>6/3/26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42357" y="6356352"/>
            <a:ext cx="27940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86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846912" y="6356352"/>
            <a:ext cx="18627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86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047943D-CC45-0148-ADCE-18A95BAFB6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6321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827898" rtl="0" eaLnBrk="1" latinLnBrk="0" hangingPunct="1">
        <a:lnSpc>
          <a:spcPct val="90000"/>
        </a:lnSpc>
        <a:spcBef>
          <a:spcPct val="0"/>
        </a:spcBef>
        <a:buNone/>
        <a:defRPr sz="3984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06974" indent="-206974" algn="l" defTabSz="827898" rtl="0" eaLnBrk="1" latinLnBrk="0" hangingPunct="1">
        <a:lnSpc>
          <a:spcPct val="90000"/>
        </a:lnSpc>
        <a:spcBef>
          <a:spcPts val="905"/>
        </a:spcBef>
        <a:buFont typeface="Arial" panose="020B0604020202020204" pitchFamily="34" charset="0"/>
        <a:buChar char="•"/>
        <a:defRPr sz="2535" kern="1200">
          <a:solidFill>
            <a:schemeClr val="tx1"/>
          </a:solidFill>
          <a:latin typeface="+mn-lt"/>
          <a:ea typeface="+mn-ea"/>
          <a:cs typeface="+mn-cs"/>
        </a:defRPr>
      </a:lvl1pPr>
      <a:lvl2pPr marL="620923" indent="-206974" algn="l" defTabSz="827898" rtl="0" eaLnBrk="1" latinLnBrk="0" hangingPunct="1">
        <a:lnSpc>
          <a:spcPct val="90000"/>
        </a:lnSpc>
        <a:spcBef>
          <a:spcPts val="453"/>
        </a:spcBef>
        <a:buFont typeface="Arial" panose="020B0604020202020204" pitchFamily="34" charset="0"/>
        <a:buChar char="•"/>
        <a:defRPr sz="2173" kern="1200">
          <a:solidFill>
            <a:schemeClr val="tx1"/>
          </a:solidFill>
          <a:latin typeface="+mn-lt"/>
          <a:ea typeface="+mn-ea"/>
          <a:cs typeface="+mn-cs"/>
        </a:defRPr>
      </a:lvl2pPr>
      <a:lvl3pPr marL="1034872" indent="-206974" algn="l" defTabSz="827898" rtl="0" eaLnBrk="1" latinLnBrk="0" hangingPunct="1">
        <a:lnSpc>
          <a:spcPct val="90000"/>
        </a:lnSpc>
        <a:spcBef>
          <a:spcPts val="453"/>
        </a:spcBef>
        <a:buFont typeface="Arial" panose="020B0604020202020204" pitchFamily="34" charset="0"/>
        <a:buChar char="•"/>
        <a:defRPr sz="1811" kern="1200">
          <a:solidFill>
            <a:schemeClr val="tx1"/>
          </a:solidFill>
          <a:latin typeface="+mn-lt"/>
          <a:ea typeface="+mn-ea"/>
          <a:cs typeface="+mn-cs"/>
        </a:defRPr>
      </a:lvl3pPr>
      <a:lvl4pPr marL="1448821" indent="-206974" algn="l" defTabSz="827898" rtl="0" eaLnBrk="1" latinLnBrk="0" hangingPunct="1">
        <a:lnSpc>
          <a:spcPct val="90000"/>
        </a:lnSpc>
        <a:spcBef>
          <a:spcPts val="453"/>
        </a:spcBef>
        <a:buFont typeface="Arial" panose="020B0604020202020204" pitchFamily="34" charset="0"/>
        <a:buChar char="•"/>
        <a:defRPr sz="1630" kern="1200">
          <a:solidFill>
            <a:schemeClr val="tx1"/>
          </a:solidFill>
          <a:latin typeface="+mn-lt"/>
          <a:ea typeface="+mn-ea"/>
          <a:cs typeface="+mn-cs"/>
        </a:defRPr>
      </a:lvl4pPr>
      <a:lvl5pPr marL="1862770" indent="-206974" algn="l" defTabSz="827898" rtl="0" eaLnBrk="1" latinLnBrk="0" hangingPunct="1">
        <a:lnSpc>
          <a:spcPct val="90000"/>
        </a:lnSpc>
        <a:spcBef>
          <a:spcPts val="453"/>
        </a:spcBef>
        <a:buFont typeface="Arial" panose="020B0604020202020204" pitchFamily="34" charset="0"/>
        <a:buChar char="•"/>
        <a:defRPr sz="1630" kern="1200">
          <a:solidFill>
            <a:schemeClr val="tx1"/>
          </a:solidFill>
          <a:latin typeface="+mn-lt"/>
          <a:ea typeface="+mn-ea"/>
          <a:cs typeface="+mn-cs"/>
        </a:defRPr>
      </a:lvl5pPr>
      <a:lvl6pPr marL="2276719" indent="-206974" algn="l" defTabSz="827898" rtl="0" eaLnBrk="1" latinLnBrk="0" hangingPunct="1">
        <a:lnSpc>
          <a:spcPct val="90000"/>
        </a:lnSpc>
        <a:spcBef>
          <a:spcPts val="453"/>
        </a:spcBef>
        <a:buFont typeface="Arial" panose="020B0604020202020204" pitchFamily="34" charset="0"/>
        <a:buChar char="•"/>
        <a:defRPr sz="1630" kern="1200">
          <a:solidFill>
            <a:schemeClr val="tx1"/>
          </a:solidFill>
          <a:latin typeface="+mn-lt"/>
          <a:ea typeface="+mn-ea"/>
          <a:cs typeface="+mn-cs"/>
        </a:defRPr>
      </a:lvl6pPr>
      <a:lvl7pPr marL="2690668" indent="-206974" algn="l" defTabSz="827898" rtl="0" eaLnBrk="1" latinLnBrk="0" hangingPunct="1">
        <a:lnSpc>
          <a:spcPct val="90000"/>
        </a:lnSpc>
        <a:spcBef>
          <a:spcPts val="453"/>
        </a:spcBef>
        <a:buFont typeface="Arial" panose="020B0604020202020204" pitchFamily="34" charset="0"/>
        <a:buChar char="•"/>
        <a:defRPr sz="1630" kern="1200">
          <a:solidFill>
            <a:schemeClr val="tx1"/>
          </a:solidFill>
          <a:latin typeface="+mn-lt"/>
          <a:ea typeface="+mn-ea"/>
          <a:cs typeface="+mn-cs"/>
        </a:defRPr>
      </a:lvl7pPr>
      <a:lvl8pPr marL="3104617" indent="-206974" algn="l" defTabSz="827898" rtl="0" eaLnBrk="1" latinLnBrk="0" hangingPunct="1">
        <a:lnSpc>
          <a:spcPct val="90000"/>
        </a:lnSpc>
        <a:spcBef>
          <a:spcPts val="453"/>
        </a:spcBef>
        <a:buFont typeface="Arial" panose="020B0604020202020204" pitchFamily="34" charset="0"/>
        <a:buChar char="•"/>
        <a:defRPr sz="1630" kern="1200">
          <a:solidFill>
            <a:schemeClr val="tx1"/>
          </a:solidFill>
          <a:latin typeface="+mn-lt"/>
          <a:ea typeface="+mn-ea"/>
          <a:cs typeface="+mn-cs"/>
        </a:defRPr>
      </a:lvl8pPr>
      <a:lvl9pPr marL="3518565" indent="-206974" algn="l" defTabSz="827898" rtl="0" eaLnBrk="1" latinLnBrk="0" hangingPunct="1">
        <a:lnSpc>
          <a:spcPct val="90000"/>
        </a:lnSpc>
        <a:spcBef>
          <a:spcPts val="453"/>
        </a:spcBef>
        <a:buFont typeface="Arial" panose="020B0604020202020204" pitchFamily="34" charset="0"/>
        <a:buChar char="•"/>
        <a:defRPr sz="163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27898" rtl="0" eaLnBrk="1" latinLnBrk="0" hangingPunct="1">
        <a:defRPr sz="1630" kern="1200">
          <a:solidFill>
            <a:schemeClr val="tx1"/>
          </a:solidFill>
          <a:latin typeface="+mn-lt"/>
          <a:ea typeface="+mn-ea"/>
          <a:cs typeface="+mn-cs"/>
        </a:defRPr>
      </a:lvl1pPr>
      <a:lvl2pPr marL="413949" algn="l" defTabSz="827898" rtl="0" eaLnBrk="1" latinLnBrk="0" hangingPunct="1">
        <a:defRPr sz="1630" kern="1200">
          <a:solidFill>
            <a:schemeClr val="tx1"/>
          </a:solidFill>
          <a:latin typeface="+mn-lt"/>
          <a:ea typeface="+mn-ea"/>
          <a:cs typeface="+mn-cs"/>
        </a:defRPr>
      </a:lvl2pPr>
      <a:lvl3pPr marL="827898" algn="l" defTabSz="827898" rtl="0" eaLnBrk="1" latinLnBrk="0" hangingPunct="1">
        <a:defRPr sz="1630" kern="1200">
          <a:solidFill>
            <a:schemeClr val="tx1"/>
          </a:solidFill>
          <a:latin typeface="+mn-lt"/>
          <a:ea typeface="+mn-ea"/>
          <a:cs typeface="+mn-cs"/>
        </a:defRPr>
      </a:lvl3pPr>
      <a:lvl4pPr marL="1241847" algn="l" defTabSz="827898" rtl="0" eaLnBrk="1" latinLnBrk="0" hangingPunct="1">
        <a:defRPr sz="1630" kern="1200">
          <a:solidFill>
            <a:schemeClr val="tx1"/>
          </a:solidFill>
          <a:latin typeface="+mn-lt"/>
          <a:ea typeface="+mn-ea"/>
          <a:cs typeface="+mn-cs"/>
        </a:defRPr>
      </a:lvl4pPr>
      <a:lvl5pPr marL="1655796" algn="l" defTabSz="827898" rtl="0" eaLnBrk="1" latinLnBrk="0" hangingPunct="1">
        <a:defRPr sz="1630" kern="1200">
          <a:solidFill>
            <a:schemeClr val="tx1"/>
          </a:solidFill>
          <a:latin typeface="+mn-lt"/>
          <a:ea typeface="+mn-ea"/>
          <a:cs typeface="+mn-cs"/>
        </a:defRPr>
      </a:lvl5pPr>
      <a:lvl6pPr marL="2069744" algn="l" defTabSz="827898" rtl="0" eaLnBrk="1" latinLnBrk="0" hangingPunct="1">
        <a:defRPr sz="1630" kern="1200">
          <a:solidFill>
            <a:schemeClr val="tx1"/>
          </a:solidFill>
          <a:latin typeface="+mn-lt"/>
          <a:ea typeface="+mn-ea"/>
          <a:cs typeface="+mn-cs"/>
        </a:defRPr>
      </a:lvl6pPr>
      <a:lvl7pPr marL="2483693" algn="l" defTabSz="827898" rtl="0" eaLnBrk="1" latinLnBrk="0" hangingPunct="1">
        <a:defRPr sz="1630" kern="1200">
          <a:solidFill>
            <a:schemeClr val="tx1"/>
          </a:solidFill>
          <a:latin typeface="+mn-lt"/>
          <a:ea typeface="+mn-ea"/>
          <a:cs typeface="+mn-cs"/>
        </a:defRPr>
      </a:lvl7pPr>
      <a:lvl8pPr marL="2897642" algn="l" defTabSz="827898" rtl="0" eaLnBrk="1" latinLnBrk="0" hangingPunct="1">
        <a:defRPr sz="1630" kern="1200">
          <a:solidFill>
            <a:schemeClr val="tx1"/>
          </a:solidFill>
          <a:latin typeface="+mn-lt"/>
          <a:ea typeface="+mn-ea"/>
          <a:cs typeface="+mn-cs"/>
        </a:defRPr>
      </a:lvl8pPr>
      <a:lvl9pPr marL="3311591" algn="l" defTabSz="827898" rtl="0" eaLnBrk="1" latinLnBrk="0" hangingPunct="1">
        <a:defRPr sz="163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034" y="0"/>
            <a:ext cx="8276743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9154948-61DF-030A-99B3-2DCEB569CB7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214"/>
          <a:stretch>
            <a:fillRect/>
          </a:stretch>
        </p:blipFill>
        <p:spPr>
          <a:xfrm>
            <a:off x="20" y="1282"/>
            <a:ext cx="8278792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79475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034" y="0"/>
            <a:ext cx="8276743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6E29E3F-3540-66C1-3BA3-D388644EF5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827674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93147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034" y="0"/>
            <a:ext cx="8276743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2002249-D057-B3E6-7805-F8019F28C63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87" b="-1"/>
          <a:stretch>
            <a:fillRect/>
          </a:stretch>
        </p:blipFill>
        <p:spPr>
          <a:xfrm>
            <a:off x="20" y="1282"/>
            <a:ext cx="8278792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48214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87EE3FF-86BE-2A1E-DC8C-C64D53B22B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82788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58422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EFBB922-43C0-B56C-97A1-589CC6A19D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82788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50837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3FF18CD-E91B-498F-2F00-1943FA28A3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8278813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02717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034" y="0"/>
            <a:ext cx="8276743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26BBAAA-CE89-9978-1AD6-B90938E1EA0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92" b="616"/>
          <a:stretch>
            <a:fillRect/>
          </a:stretch>
        </p:blipFill>
        <p:spPr>
          <a:xfrm>
            <a:off x="20" y="1282"/>
            <a:ext cx="8278792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04889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73</TotalTime>
  <Words>0</Words>
  <Application>Microsoft Macintosh PowerPoint</Application>
  <PresentationFormat>Custom</PresentationFormat>
  <Paragraphs>0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howard bettany</dc:creator>
  <cp:lastModifiedBy>howard bettany</cp:lastModifiedBy>
  <cp:revision>14</cp:revision>
  <dcterms:created xsi:type="dcterms:W3CDTF">2026-05-18T13:36:03Z</dcterms:created>
  <dcterms:modified xsi:type="dcterms:W3CDTF">2026-06-03T12:10:23Z</dcterms:modified>
</cp:coreProperties>
</file>