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62" r:id="rId2"/>
    <p:sldId id="257" r:id="rId3"/>
    <p:sldId id="261" r:id="rId4"/>
    <p:sldId id="258" r:id="rId5"/>
    <p:sldId id="259" r:id="rId6"/>
    <p:sldId id="256" r:id="rId7"/>
  </p:sldIdLst>
  <p:sldSz cx="8278813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518"/>
    <p:restoredTop sz="94640"/>
  </p:normalViewPr>
  <p:slideViewPr>
    <p:cSldViewPr snapToGrid="0">
      <p:cViewPr>
        <p:scale>
          <a:sx n="110" d="100"/>
          <a:sy n="110" d="100"/>
        </p:scale>
        <p:origin x="132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0911" y="1122363"/>
            <a:ext cx="7036991" cy="2387600"/>
          </a:xfrm>
        </p:spPr>
        <p:txBody>
          <a:bodyPr anchor="b"/>
          <a:lstStyle>
            <a:lvl1pPr algn="ctr">
              <a:defRPr sz="543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4852" y="3602038"/>
            <a:ext cx="6209110" cy="1655762"/>
          </a:xfrm>
        </p:spPr>
        <p:txBody>
          <a:bodyPr/>
          <a:lstStyle>
            <a:lvl1pPr marL="0" indent="0" algn="ctr">
              <a:buNone/>
              <a:defRPr sz="2173"/>
            </a:lvl1pPr>
            <a:lvl2pPr marL="413949" indent="0" algn="ctr">
              <a:buNone/>
              <a:defRPr sz="1811"/>
            </a:lvl2pPr>
            <a:lvl3pPr marL="827898" indent="0" algn="ctr">
              <a:buNone/>
              <a:defRPr sz="1630"/>
            </a:lvl3pPr>
            <a:lvl4pPr marL="1241847" indent="0" algn="ctr">
              <a:buNone/>
              <a:defRPr sz="1449"/>
            </a:lvl4pPr>
            <a:lvl5pPr marL="1655796" indent="0" algn="ctr">
              <a:buNone/>
              <a:defRPr sz="1449"/>
            </a:lvl5pPr>
            <a:lvl6pPr marL="2069744" indent="0" algn="ctr">
              <a:buNone/>
              <a:defRPr sz="1449"/>
            </a:lvl6pPr>
            <a:lvl7pPr marL="2483693" indent="0" algn="ctr">
              <a:buNone/>
              <a:defRPr sz="1449"/>
            </a:lvl7pPr>
            <a:lvl8pPr marL="2897642" indent="0" algn="ctr">
              <a:buNone/>
              <a:defRPr sz="1449"/>
            </a:lvl8pPr>
            <a:lvl9pPr marL="3311591" indent="0" algn="ctr">
              <a:buNone/>
              <a:defRPr sz="1449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582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918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24526" y="365125"/>
            <a:ext cx="1785119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9169" y="365125"/>
            <a:ext cx="5251872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749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81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857" y="1709740"/>
            <a:ext cx="7140476" cy="2852737"/>
          </a:xfrm>
        </p:spPr>
        <p:txBody>
          <a:bodyPr anchor="b"/>
          <a:lstStyle>
            <a:lvl1pPr>
              <a:defRPr sz="543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4857" y="4589465"/>
            <a:ext cx="7140476" cy="1500187"/>
          </a:xfrm>
        </p:spPr>
        <p:txBody>
          <a:bodyPr/>
          <a:lstStyle>
            <a:lvl1pPr marL="0" indent="0">
              <a:buNone/>
              <a:defRPr sz="2173">
                <a:solidFill>
                  <a:schemeClr val="tx1">
                    <a:tint val="82000"/>
                  </a:schemeClr>
                </a:solidFill>
              </a:defRPr>
            </a:lvl1pPr>
            <a:lvl2pPr marL="413949" indent="0">
              <a:buNone/>
              <a:defRPr sz="1811">
                <a:solidFill>
                  <a:schemeClr val="tx1">
                    <a:tint val="82000"/>
                  </a:schemeClr>
                </a:solidFill>
              </a:defRPr>
            </a:lvl2pPr>
            <a:lvl3pPr marL="827898" indent="0">
              <a:buNone/>
              <a:defRPr sz="1630">
                <a:solidFill>
                  <a:schemeClr val="tx1">
                    <a:tint val="82000"/>
                  </a:schemeClr>
                </a:solidFill>
              </a:defRPr>
            </a:lvl3pPr>
            <a:lvl4pPr marL="1241847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4pPr>
            <a:lvl5pPr marL="1655796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5pPr>
            <a:lvl6pPr marL="2069744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6pPr>
            <a:lvl7pPr marL="2483693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7pPr>
            <a:lvl8pPr marL="2897642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8pPr>
            <a:lvl9pPr marL="3311591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047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9168" y="1825625"/>
            <a:ext cx="3518496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149" y="1825625"/>
            <a:ext cx="3518496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668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247" y="365126"/>
            <a:ext cx="7140476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0248" y="1681163"/>
            <a:ext cx="3502325" cy="823912"/>
          </a:xfrm>
        </p:spPr>
        <p:txBody>
          <a:bodyPr anchor="b"/>
          <a:lstStyle>
            <a:lvl1pPr marL="0" indent="0">
              <a:buNone/>
              <a:defRPr sz="2173" b="1"/>
            </a:lvl1pPr>
            <a:lvl2pPr marL="413949" indent="0">
              <a:buNone/>
              <a:defRPr sz="1811" b="1"/>
            </a:lvl2pPr>
            <a:lvl3pPr marL="827898" indent="0">
              <a:buNone/>
              <a:defRPr sz="1630" b="1"/>
            </a:lvl3pPr>
            <a:lvl4pPr marL="1241847" indent="0">
              <a:buNone/>
              <a:defRPr sz="1449" b="1"/>
            </a:lvl4pPr>
            <a:lvl5pPr marL="1655796" indent="0">
              <a:buNone/>
              <a:defRPr sz="1449" b="1"/>
            </a:lvl5pPr>
            <a:lvl6pPr marL="2069744" indent="0">
              <a:buNone/>
              <a:defRPr sz="1449" b="1"/>
            </a:lvl6pPr>
            <a:lvl7pPr marL="2483693" indent="0">
              <a:buNone/>
              <a:defRPr sz="1449" b="1"/>
            </a:lvl7pPr>
            <a:lvl8pPr marL="2897642" indent="0">
              <a:buNone/>
              <a:defRPr sz="1449" b="1"/>
            </a:lvl8pPr>
            <a:lvl9pPr marL="3311591" indent="0">
              <a:buNone/>
              <a:defRPr sz="1449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0248" y="2505075"/>
            <a:ext cx="3502325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91149" y="1681163"/>
            <a:ext cx="3519574" cy="823912"/>
          </a:xfrm>
        </p:spPr>
        <p:txBody>
          <a:bodyPr anchor="b"/>
          <a:lstStyle>
            <a:lvl1pPr marL="0" indent="0">
              <a:buNone/>
              <a:defRPr sz="2173" b="1"/>
            </a:lvl1pPr>
            <a:lvl2pPr marL="413949" indent="0">
              <a:buNone/>
              <a:defRPr sz="1811" b="1"/>
            </a:lvl2pPr>
            <a:lvl3pPr marL="827898" indent="0">
              <a:buNone/>
              <a:defRPr sz="1630" b="1"/>
            </a:lvl3pPr>
            <a:lvl4pPr marL="1241847" indent="0">
              <a:buNone/>
              <a:defRPr sz="1449" b="1"/>
            </a:lvl4pPr>
            <a:lvl5pPr marL="1655796" indent="0">
              <a:buNone/>
              <a:defRPr sz="1449" b="1"/>
            </a:lvl5pPr>
            <a:lvl6pPr marL="2069744" indent="0">
              <a:buNone/>
              <a:defRPr sz="1449" b="1"/>
            </a:lvl6pPr>
            <a:lvl7pPr marL="2483693" indent="0">
              <a:buNone/>
              <a:defRPr sz="1449" b="1"/>
            </a:lvl7pPr>
            <a:lvl8pPr marL="2897642" indent="0">
              <a:buNone/>
              <a:defRPr sz="1449" b="1"/>
            </a:lvl8pPr>
            <a:lvl9pPr marL="3311591" indent="0">
              <a:buNone/>
              <a:defRPr sz="1449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91149" y="2505075"/>
            <a:ext cx="3519574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537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266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613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247" y="457200"/>
            <a:ext cx="2670133" cy="1600200"/>
          </a:xfrm>
        </p:spPr>
        <p:txBody>
          <a:bodyPr anchor="b"/>
          <a:lstStyle>
            <a:lvl1pPr>
              <a:defRPr sz="289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9574" y="987426"/>
            <a:ext cx="4191149" cy="4873625"/>
          </a:xfrm>
        </p:spPr>
        <p:txBody>
          <a:bodyPr/>
          <a:lstStyle>
            <a:lvl1pPr>
              <a:defRPr sz="2897"/>
            </a:lvl1pPr>
            <a:lvl2pPr>
              <a:defRPr sz="2535"/>
            </a:lvl2pPr>
            <a:lvl3pPr>
              <a:defRPr sz="2173"/>
            </a:lvl3pPr>
            <a:lvl4pPr>
              <a:defRPr sz="1811"/>
            </a:lvl4pPr>
            <a:lvl5pPr>
              <a:defRPr sz="1811"/>
            </a:lvl5pPr>
            <a:lvl6pPr>
              <a:defRPr sz="1811"/>
            </a:lvl6pPr>
            <a:lvl7pPr>
              <a:defRPr sz="1811"/>
            </a:lvl7pPr>
            <a:lvl8pPr>
              <a:defRPr sz="1811"/>
            </a:lvl8pPr>
            <a:lvl9pPr>
              <a:defRPr sz="1811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0247" y="2057400"/>
            <a:ext cx="2670133" cy="3811588"/>
          </a:xfrm>
        </p:spPr>
        <p:txBody>
          <a:bodyPr/>
          <a:lstStyle>
            <a:lvl1pPr marL="0" indent="0">
              <a:buNone/>
              <a:defRPr sz="1449"/>
            </a:lvl1pPr>
            <a:lvl2pPr marL="413949" indent="0">
              <a:buNone/>
              <a:defRPr sz="1268"/>
            </a:lvl2pPr>
            <a:lvl3pPr marL="827898" indent="0">
              <a:buNone/>
              <a:defRPr sz="1086"/>
            </a:lvl3pPr>
            <a:lvl4pPr marL="1241847" indent="0">
              <a:buNone/>
              <a:defRPr sz="905"/>
            </a:lvl4pPr>
            <a:lvl5pPr marL="1655796" indent="0">
              <a:buNone/>
              <a:defRPr sz="905"/>
            </a:lvl5pPr>
            <a:lvl6pPr marL="2069744" indent="0">
              <a:buNone/>
              <a:defRPr sz="905"/>
            </a:lvl6pPr>
            <a:lvl7pPr marL="2483693" indent="0">
              <a:buNone/>
              <a:defRPr sz="905"/>
            </a:lvl7pPr>
            <a:lvl8pPr marL="2897642" indent="0">
              <a:buNone/>
              <a:defRPr sz="905"/>
            </a:lvl8pPr>
            <a:lvl9pPr marL="3311591" indent="0">
              <a:buNone/>
              <a:defRPr sz="90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27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247" y="457200"/>
            <a:ext cx="2670133" cy="1600200"/>
          </a:xfrm>
        </p:spPr>
        <p:txBody>
          <a:bodyPr anchor="b"/>
          <a:lstStyle>
            <a:lvl1pPr>
              <a:defRPr sz="289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9574" y="987426"/>
            <a:ext cx="4191149" cy="4873625"/>
          </a:xfrm>
        </p:spPr>
        <p:txBody>
          <a:bodyPr anchor="t"/>
          <a:lstStyle>
            <a:lvl1pPr marL="0" indent="0">
              <a:buNone/>
              <a:defRPr sz="2897"/>
            </a:lvl1pPr>
            <a:lvl2pPr marL="413949" indent="0">
              <a:buNone/>
              <a:defRPr sz="2535"/>
            </a:lvl2pPr>
            <a:lvl3pPr marL="827898" indent="0">
              <a:buNone/>
              <a:defRPr sz="2173"/>
            </a:lvl3pPr>
            <a:lvl4pPr marL="1241847" indent="0">
              <a:buNone/>
              <a:defRPr sz="1811"/>
            </a:lvl4pPr>
            <a:lvl5pPr marL="1655796" indent="0">
              <a:buNone/>
              <a:defRPr sz="1811"/>
            </a:lvl5pPr>
            <a:lvl6pPr marL="2069744" indent="0">
              <a:buNone/>
              <a:defRPr sz="1811"/>
            </a:lvl6pPr>
            <a:lvl7pPr marL="2483693" indent="0">
              <a:buNone/>
              <a:defRPr sz="1811"/>
            </a:lvl7pPr>
            <a:lvl8pPr marL="2897642" indent="0">
              <a:buNone/>
              <a:defRPr sz="1811"/>
            </a:lvl8pPr>
            <a:lvl9pPr marL="3311591" indent="0">
              <a:buNone/>
              <a:defRPr sz="1811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0247" y="2057400"/>
            <a:ext cx="2670133" cy="3811588"/>
          </a:xfrm>
        </p:spPr>
        <p:txBody>
          <a:bodyPr/>
          <a:lstStyle>
            <a:lvl1pPr marL="0" indent="0">
              <a:buNone/>
              <a:defRPr sz="1449"/>
            </a:lvl1pPr>
            <a:lvl2pPr marL="413949" indent="0">
              <a:buNone/>
              <a:defRPr sz="1268"/>
            </a:lvl2pPr>
            <a:lvl3pPr marL="827898" indent="0">
              <a:buNone/>
              <a:defRPr sz="1086"/>
            </a:lvl3pPr>
            <a:lvl4pPr marL="1241847" indent="0">
              <a:buNone/>
              <a:defRPr sz="905"/>
            </a:lvl4pPr>
            <a:lvl5pPr marL="1655796" indent="0">
              <a:buNone/>
              <a:defRPr sz="905"/>
            </a:lvl5pPr>
            <a:lvl6pPr marL="2069744" indent="0">
              <a:buNone/>
              <a:defRPr sz="905"/>
            </a:lvl6pPr>
            <a:lvl7pPr marL="2483693" indent="0">
              <a:buNone/>
              <a:defRPr sz="905"/>
            </a:lvl7pPr>
            <a:lvl8pPr marL="2897642" indent="0">
              <a:buNone/>
              <a:defRPr sz="905"/>
            </a:lvl8pPr>
            <a:lvl9pPr marL="3311591" indent="0">
              <a:buNone/>
              <a:defRPr sz="90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8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9169" y="365126"/>
            <a:ext cx="71404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9169" y="1825625"/>
            <a:ext cx="71404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9168" y="6356352"/>
            <a:ext cx="1862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2357" y="6356352"/>
            <a:ext cx="27940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46912" y="6356352"/>
            <a:ext cx="1862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32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827898" rtl="0" eaLnBrk="1" latinLnBrk="0" hangingPunct="1">
        <a:lnSpc>
          <a:spcPct val="90000"/>
        </a:lnSpc>
        <a:spcBef>
          <a:spcPct val="0"/>
        </a:spcBef>
        <a:buNone/>
        <a:defRPr sz="398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6974" indent="-206974" algn="l" defTabSz="827898" rtl="0" eaLnBrk="1" latinLnBrk="0" hangingPunct="1">
        <a:lnSpc>
          <a:spcPct val="90000"/>
        </a:lnSpc>
        <a:spcBef>
          <a:spcPts val="905"/>
        </a:spcBef>
        <a:buFont typeface="Arial" panose="020B0604020202020204" pitchFamily="34" charset="0"/>
        <a:buChar char="•"/>
        <a:defRPr sz="2535" kern="1200">
          <a:solidFill>
            <a:schemeClr val="tx1"/>
          </a:solidFill>
          <a:latin typeface="+mn-lt"/>
          <a:ea typeface="+mn-ea"/>
          <a:cs typeface="+mn-cs"/>
        </a:defRPr>
      </a:lvl1pPr>
      <a:lvl2pPr marL="620923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2pPr>
      <a:lvl3pPr marL="1034872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811" kern="1200">
          <a:solidFill>
            <a:schemeClr val="tx1"/>
          </a:solidFill>
          <a:latin typeface="+mn-lt"/>
          <a:ea typeface="+mn-ea"/>
          <a:cs typeface="+mn-cs"/>
        </a:defRPr>
      </a:lvl3pPr>
      <a:lvl4pPr marL="1448821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4pPr>
      <a:lvl5pPr marL="1862770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5pPr>
      <a:lvl6pPr marL="2276719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6pPr>
      <a:lvl7pPr marL="2690668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7pPr>
      <a:lvl8pPr marL="3104617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8pPr>
      <a:lvl9pPr marL="3518565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1pPr>
      <a:lvl2pPr marL="413949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2pPr>
      <a:lvl3pPr marL="827898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3pPr>
      <a:lvl4pPr marL="1241847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4pPr>
      <a:lvl5pPr marL="1655796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5pPr>
      <a:lvl6pPr marL="2069744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6pPr>
      <a:lvl7pPr marL="2483693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7pPr>
      <a:lvl8pPr marL="2897642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8pPr>
      <a:lvl9pPr marL="3311591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3C20A7-F6E8-FF95-248B-AB6B7811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82788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12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8EB2D8-86C9-A213-2EE6-A85E011F74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14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076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7B8B18-8179-3B9D-1CE8-6D8053BC5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82788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882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C3EA0C-6251-19CA-B0EC-3DA597DF86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407" b="-1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498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CBD1B8-5828-D64D-63FF-BBA34F4DF1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3684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609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6BBAAA-CE89-9978-1AD6-B90938E1EA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2" b="616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488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</TotalTime>
  <Words>0</Words>
  <Application>Microsoft Macintosh PowerPoint</Application>
  <PresentationFormat>Custom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howard bettany</dc:creator>
  <cp:lastModifiedBy>howard bettany</cp:lastModifiedBy>
  <cp:revision>8</cp:revision>
  <dcterms:created xsi:type="dcterms:W3CDTF">2026-05-18T13:36:03Z</dcterms:created>
  <dcterms:modified xsi:type="dcterms:W3CDTF">2026-06-03T09:40:25Z</dcterms:modified>
</cp:coreProperties>
</file>