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7" r:id="rId2"/>
    <p:sldId id="262" r:id="rId3"/>
    <p:sldId id="260" r:id="rId4"/>
    <p:sldId id="259" r:id="rId5"/>
    <p:sldId id="261" r:id="rId6"/>
    <p:sldId id="258" r:id="rId7"/>
    <p:sldId id="256" r:id="rId8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03"/>
    <p:restoredTop sz="94640"/>
  </p:normalViewPr>
  <p:slideViewPr>
    <p:cSldViewPr snapToGrid="0">
      <p:cViewPr varScale="1">
        <p:scale>
          <a:sx n="111" d="100"/>
          <a:sy n="111" d="100"/>
        </p:scale>
        <p:origin x="10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24ED09-3879-DF29-B159-BFFAE1499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AFFBF5-89C8-2C15-C18E-F8E9179A47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79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2EC02C-7993-183F-0342-6E8CAF0F0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5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D64E1C-C7D1-FF45-360B-0FE9ABDB2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8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BDF249-6EE6-A490-A5D8-F5DD2D5C2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40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2586E0-F0CB-B8D6-D1EC-C36F88395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6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12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FC921C-32C9-4FA0-6C67-65BED0DEA8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0</Words>
  <Application>Microsoft Macintosh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9</cp:revision>
  <dcterms:created xsi:type="dcterms:W3CDTF">2026-05-18T13:36:03Z</dcterms:created>
  <dcterms:modified xsi:type="dcterms:W3CDTF">2026-06-03T11:47:38Z</dcterms:modified>
</cp:coreProperties>
</file>